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41" r:id="rId3"/>
    <p:sldId id="443" r:id="rId4"/>
    <p:sldId id="444" r:id="rId5"/>
    <p:sldId id="445" r:id="rId6"/>
    <p:sldId id="446" r:id="rId7"/>
    <p:sldId id="442" r:id="rId8"/>
    <p:sldId id="437" r:id="rId9"/>
    <p:sldId id="438" r:id="rId10"/>
    <p:sldId id="439" r:id="rId11"/>
    <p:sldId id="427" r:id="rId12"/>
    <p:sldId id="436" r:id="rId13"/>
    <p:sldId id="435" r:id="rId14"/>
    <p:sldId id="343" r:id="rId15"/>
    <p:sldId id="406" r:id="rId16"/>
    <p:sldId id="408" r:id="rId17"/>
    <p:sldId id="409" r:id="rId18"/>
    <p:sldId id="411" r:id="rId19"/>
    <p:sldId id="4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D6C00B4-A5AE-49E4-9BEB-CF0E3708BF6F}">
          <p14:sldIdLst>
            <p14:sldId id="256"/>
            <p14:sldId id="441"/>
            <p14:sldId id="443"/>
            <p14:sldId id="444"/>
            <p14:sldId id="445"/>
            <p14:sldId id="446"/>
            <p14:sldId id="442"/>
            <p14:sldId id="437"/>
            <p14:sldId id="438"/>
            <p14:sldId id="439"/>
            <p14:sldId id="427"/>
            <p14:sldId id="436"/>
            <p14:sldId id="435"/>
          </p14:sldIdLst>
        </p14:section>
        <p14:section name="Dev options" id="{5163A206-B063-4E27-A708-7009316CCC0C}">
          <p14:sldIdLst>
            <p14:sldId id="343"/>
          </p14:sldIdLst>
        </p14:section>
        <p14:section name="Why Web" id="{1F525011-ACD7-4426-9C5F-1A599D12726F}">
          <p14:sldIdLst>
            <p14:sldId id="406"/>
            <p14:sldId id="408"/>
            <p14:sldId id="409"/>
            <p14:sldId id="411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8" autoAdjust="0"/>
    <p:restoredTop sz="94660"/>
  </p:normalViewPr>
  <p:slideViewPr>
    <p:cSldViewPr snapToGrid="0">
      <p:cViewPr varScale="1">
        <p:scale>
          <a:sx n="61" d="100"/>
          <a:sy n="61" d="100"/>
        </p:scale>
        <p:origin x="92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FC036-E749-449E-82B2-2F36AECF2D45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B6606A4E-F69F-4FD2-8295-61A2480AACA1}">
      <dgm:prSet/>
      <dgm:spPr/>
      <dgm:t>
        <a:bodyPr/>
        <a:lstStyle/>
        <a:p>
          <a:r>
            <a:rPr lang="en-US" dirty="0"/>
            <a:t>Web</a:t>
          </a:r>
        </a:p>
      </dgm:t>
    </dgm:pt>
    <dgm:pt modelId="{8D45FD55-371F-44CA-91E4-FA781EDDC943}" type="parTrans" cxnId="{E3316F8C-4FB3-4875-9BC4-8C109E42B88D}">
      <dgm:prSet/>
      <dgm:spPr/>
      <dgm:t>
        <a:bodyPr/>
        <a:lstStyle/>
        <a:p>
          <a:endParaRPr lang="en-US"/>
        </a:p>
      </dgm:t>
    </dgm:pt>
    <dgm:pt modelId="{DDD86621-0311-4564-882E-B56D62ADF971}" type="sibTrans" cxnId="{E3316F8C-4FB3-4875-9BC4-8C109E42B88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DCB3D4D-35F6-41FF-A715-756989C70CFB}">
      <dgm:prSet/>
      <dgm:spPr/>
      <dgm:t>
        <a:bodyPr/>
        <a:lstStyle/>
        <a:p>
          <a:r>
            <a:rPr lang="en-AU"/>
            <a:t>Unity</a:t>
          </a:r>
          <a:endParaRPr lang="en-US"/>
        </a:p>
      </dgm:t>
    </dgm:pt>
    <dgm:pt modelId="{4871A32B-E6B9-4953-918E-DFAE24ADE208}" type="parTrans" cxnId="{1C5580F8-1D55-4AE1-A4F0-ECC1AB48F058}">
      <dgm:prSet/>
      <dgm:spPr/>
      <dgm:t>
        <a:bodyPr/>
        <a:lstStyle/>
        <a:p>
          <a:endParaRPr lang="en-US"/>
        </a:p>
      </dgm:t>
    </dgm:pt>
    <dgm:pt modelId="{AEEF5ED2-CD5C-4E43-82EF-016152EE49EC}" type="sibTrans" cxnId="{1C5580F8-1D55-4AE1-A4F0-ECC1AB48F05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7F5C843-E2F0-4F2F-A369-B57E54363122}">
      <dgm:prSet/>
      <dgm:spPr/>
      <dgm:t>
        <a:bodyPr/>
        <a:lstStyle/>
        <a:p>
          <a:r>
            <a:rPr lang="en-AU"/>
            <a:t>Cardboard SDK</a:t>
          </a:r>
          <a:endParaRPr lang="en-US"/>
        </a:p>
      </dgm:t>
    </dgm:pt>
    <dgm:pt modelId="{2D5F4D87-4B77-4176-8554-71F9B3F8BAEA}" type="parTrans" cxnId="{DD164E22-69C7-422B-9648-E436497D5CA2}">
      <dgm:prSet/>
      <dgm:spPr/>
      <dgm:t>
        <a:bodyPr/>
        <a:lstStyle/>
        <a:p>
          <a:endParaRPr lang="en-US"/>
        </a:p>
      </dgm:t>
    </dgm:pt>
    <dgm:pt modelId="{F923C8EC-4E6B-4152-8AFB-DF58839AF7FA}" type="sibTrans" cxnId="{DD164E22-69C7-422B-9648-E436497D5CA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E755AA-311F-4FD4-98F2-17645BAC34C9}">
      <dgm:prSet/>
      <dgm:spPr/>
      <dgm:t>
        <a:bodyPr/>
        <a:lstStyle/>
        <a:p>
          <a:r>
            <a:rPr lang="en-AU" dirty="0"/>
            <a:t>Game Engines</a:t>
          </a:r>
          <a:endParaRPr lang="en-US" dirty="0"/>
        </a:p>
      </dgm:t>
    </dgm:pt>
    <dgm:pt modelId="{F4C40B82-E4AB-4332-8C66-12CE3A91B11C}" type="parTrans" cxnId="{3750B2E3-8852-453C-83BF-8188EF94EDC6}">
      <dgm:prSet/>
      <dgm:spPr/>
      <dgm:t>
        <a:bodyPr/>
        <a:lstStyle/>
        <a:p>
          <a:endParaRPr lang="en-US"/>
        </a:p>
      </dgm:t>
    </dgm:pt>
    <dgm:pt modelId="{3CEC13DD-1349-4E5A-9BA5-DB583EB26488}" type="sibTrans" cxnId="{3750B2E3-8852-453C-83BF-8188EF94EDC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0AE34894-AD4B-48C7-B4D1-6510546C8F24}" type="pres">
      <dgm:prSet presAssocID="{C03FC036-E749-449E-82B2-2F36AECF2D45}" presName="Name0" presStyleCnt="0">
        <dgm:presLayoutVars>
          <dgm:animLvl val="lvl"/>
          <dgm:resizeHandles val="exact"/>
        </dgm:presLayoutVars>
      </dgm:prSet>
      <dgm:spPr/>
    </dgm:pt>
    <dgm:pt modelId="{2F90FEF0-950C-4621-B888-44E17BA8DD9C}" type="pres">
      <dgm:prSet presAssocID="{B6606A4E-F69F-4FD2-8295-61A2480AACA1}" presName="compositeNode" presStyleCnt="0">
        <dgm:presLayoutVars>
          <dgm:bulletEnabled val="1"/>
        </dgm:presLayoutVars>
      </dgm:prSet>
      <dgm:spPr/>
    </dgm:pt>
    <dgm:pt modelId="{464A647C-39BC-4D1A-B6B5-13D1BCA0111D}" type="pres">
      <dgm:prSet presAssocID="{B6606A4E-F69F-4FD2-8295-61A2480AACA1}" presName="bgRect" presStyleLbl="bgAccFollowNode1" presStyleIdx="0" presStyleCnt="4"/>
      <dgm:spPr/>
    </dgm:pt>
    <dgm:pt modelId="{939643E9-27E5-4712-BA48-0644440C23C6}" type="pres">
      <dgm:prSet presAssocID="{DDD86621-0311-4564-882E-B56D62ADF97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113F543-7B11-496F-B409-09C0366594CD}" type="pres">
      <dgm:prSet presAssocID="{B6606A4E-F69F-4FD2-8295-61A2480AACA1}" presName="bottomLine" presStyleLbl="alignNode1" presStyleIdx="1" presStyleCnt="8">
        <dgm:presLayoutVars/>
      </dgm:prSet>
      <dgm:spPr/>
    </dgm:pt>
    <dgm:pt modelId="{F97CBC1B-4ABB-4650-977D-2B32FE51A314}" type="pres">
      <dgm:prSet presAssocID="{B6606A4E-F69F-4FD2-8295-61A2480AACA1}" presName="nodeText" presStyleLbl="bgAccFollowNode1" presStyleIdx="0" presStyleCnt="4">
        <dgm:presLayoutVars>
          <dgm:bulletEnabled val="1"/>
        </dgm:presLayoutVars>
      </dgm:prSet>
      <dgm:spPr/>
    </dgm:pt>
    <dgm:pt modelId="{3DE711C2-C582-4B21-811A-1AA58FE83066}" type="pres">
      <dgm:prSet presAssocID="{DDD86621-0311-4564-882E-B56D62ADF971}" presName="sibTrans" presStyleCnt="0"/>
      <dgm:spPr/>
    </dgm:pt>
    <dgm:pt modelId="{28811AF7-E4CA-4E90-AD78-C3F4E54F4495}" type="pres">
      <dgm:prSet presAssocID="{1DCB3D4D-35F6-41FF-A715-756989C70CFB}" presName="compositeNode" presStyleCnt="0">
        <dgm:presLayoutVars>
          <dgm:bulletEnabled val="1"/>
        </dgm:presLayoutVars>
      </dgm:prSet>
      <dgm:spPr/>
    </dgm:pt>
    <dgm:pt modelId="{ED5912D7-B5D8-407E-AC06-B01484B8AFB4}" type="pres">
      <dgm:prSet presAssocID="{1DCB3D4D-35F6-41FF-A715-756989C70CFB}" presName="bgRect" presStyleLbl="bgAccFollowNode1" presStyleIdx="1" presStyleCnt="4"/>
      <dgm:spPr/>
    </dgm:pt>
    <dgm:pt modelId="{4E0A0055-AF18-453D-B611-3A54D07D518F}" type="pres">
      <dgm:prSet presAssocID="{AEEF5ED2-CD5C-4E43-82EF-016152EE49EC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396B7655-E42C-48FC-A663-721A3B80E965}" type="pres">
      <dgm:prSet presAssocID="{1DCB3D4D-35F6-41FF-A715-756989C70CFB}" presName="bottomLine" presStyleLbl="alignNode1" presStyleIdx="3" presStyleCnt="8">
        <dgm:presLayoutVars/>
      </dgm:prSet>
      <dgm:spPr/>
    </dgm:pt>
    <dgm:pt modelId="{D1EE9D3E-6154-4860-AF58-2CDF10603B2E}" type="pres">
      <dgm:prSet presAssocID="{1DCB3D4D-35F6-41FF-A715-756989C70CFB}" presName="nodeText" presStyleLbl="bgAccFollowNode1" presStyleIdx="1" presStyleCnt="4">
        <dgm:presLayoutVars>
          <dgm:bulletEnabled val="1"/>
        </dgm:presLayoutVars>
      </dgm:prSet>
      <dgm:spPr/>
    </dgm:pt>
    <dgm:pt modelId="{3D8B4AD9-5D23-4380-9D10-B8C7977CF031}" type="pres">
      <dgm:prSet presAssocID="{AEEF5ED2-CD5C-4E43-82EF-016152EE49EC}" presName="sibTrans" presStyleCnt="0"/>
      <dgm:spPr/>
    </dgm:pt>
    <dgm:pt modelId="{6A460CDF-3481-47AA-812A-0044B9F4E9CB}" type="pres">
      <dgm:prSet presAssocID="{87F5C843-E2F0-4F2F-A369-B57E54363122}" presName="compositeNode" presStyleCnt="0">
        <dgm:presLayoutVars>
          <dgm:bulletEnabled val="1"/>
        </dgm:presLayoutVars>
      </dgm:prSet>
      <dgm:spPr/>
    </dgm:pt>
    <dgm:pt modelId="{1203764F-4DE1-4CA4-8E32-E8929C04404A}" type="pres">
      <dgm:prSet presAssocID="{87F5C843-E2F0-4F2F-A369-B57E54363122}" presName="bgRect" presStyleLbl="bgAccFollowNode1" presStyleIdx="2" presStyleCnt="4"/>
      <dgm:spPr/>
    </dgm:pt>
    <dgm:pt modelId="{EFF30FF9-2573-439C-AB6F-DCA553EB2408}" type="pres">
      <dgm:prSet presAssocID="{F923C8EC-4E6B-4152-8AFB-DF58839AF7F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69929C2-173E-4F98-A721-DDA415547051}" type="pres">
      <dgm:prSet presAssocID="{87F5C843-E2F0-4F2F-A369-B57E54363122}" presName="bottomLine" presStyleLbl="alignNode1" presStyleIdx="5" presStyleCnt="8">
        <dgm:presLayoutVars/>
      </dgm:prSet>
      <dgm:spPr/>
    </dgm:pt>
    <dgm:pt modelId="{6F9B3A48-3BAB-45F1-A32F-59F4206F9304}" type="pres">
      <dgm:prSet presAssocID="{87F5C843-E2F0-4F2F-A369-B57E54363122}" presName="nodeText" presStyleLbl="bgAccFollowNode1" presStyleIdx="2" presStyleCnt="4">
        <dgm:presLayoutVars>
          <dgm:bulletEnabled val="1"/>
        </dgm:presLayoutVars>
      </dgm:prSet>
      <dgm:spPr/>
    </dgm:pt>
    <dgm:pt modelId="{7F623081-51C2-4147-AC1F-8FB595662C10}" type="pres">
      <dgm:prSet presAssocID="{F923C8EC-4E6B-4152-8AFB-DF58839AF7FA}" presName="sibTrans" presStyleCnt="0"/>
      <dgm:spPr/>
    </dgm:pt>
    <dgm:pt modelId="{F472F9A2-3470-41AA-847E-1431D3AF7399}" type="pres">
      <dgm:prSet presAssocID="{A2E755AA-311F-4FD4-98F2-17645BAC34C9}" presName="compositeNode" presStyleCnt="0">
        <dgm:presLayoutVars>
          <dgm:bulletEnabled val="1"/>
        </dgm:presLayoutVars>
      </dgm:prSet>
      <dgm:spPr/>
    </dgm:pt>
    <dgm:pt modelId="{455B85E6-2F92-42B5-8D42-88394509F7E0}" type="pres">
      <dgm:prSet presAssocID="{A2E755AA-311F-4FD4-98F2-17645BAC34C9}" presName="bgRect" presStyleLbl="bgAccFollowNode1" presStyleIdx="3" presStyleCnt="4"/>
      <dgm:spPr/>
    </dgm:pt>
    <dgm:pt modelId="{1A8CAEDF-5D67-47B7-9728-755CA673F1E6}" type="pres">
      <dgm:prSet presAssocID="{3CEC13DD-1349-4E5A-9BA5-DB583EB26488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169A88BD-3EC4-4CD2-B4C0-1A0738162B0F}" type="pres">
      <dgm:prSet presAssocID="{A2E755AA-311F-4FD4-98F2-17645BAC34C9}" presName="bottomLine" presStyleLbl="alignNode1" presStyleIdx="7" presStyleCnt="8">
        <dgm:presLayoutVars/>
      </dgm:prSet>
      <dgm:spPr/>
    </dgm:pt>
    <dgm:pt modelId="{D3B9689E-A325-445C-A9AA-5B69F6061977}" type="pres">
      <dgm:prSet presAssocID="{A2E755AA-311F-4FD4-98F2-17645BAC34C9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24CFD712-81B0-4CF1-BC48-957E181B4862}" type="presOf" srcId="{A2E755AA-311F-4FD4-98F2-17645BAC34C9}" destId="{455B85E6-2F92-42B5-8D42-88394509F7E0}" srcOrd="0" destOrd="0" presId="urn:microsoft.com/office/officeart/2016/7/layout/BasicLinearProcessNumbered"/>
    <dgm:cxn modelId="{DD164E22-69C7-422B-9648-E436497D5CA2}" srcId="{C03FC036-E749-449E-82B2-2F36AECF2D45}" destId="{87F5C843-E2F0-4F2F-A369-B57E54363122}" srcOrd="2" destOrd="0" parTransId="{2D5F4D87-4B77-4176-8554-71F9B3F8BAEA}" sibTransId="{F923C8EC-4E6B-4152-8AFB-DF58839AF7FA}"/>
    <dgm:cxn modelId="{56621C2A-F94B-4760-BE15-DB17574A1E80}" type="presOf" srcId="{DDD86621-0311-4564-882E-B56D62ADF971}" destId="{939643E9-27E5-4712-BA48-0644440C23C6}" srcOrd="0" destOrd="0" presId="urn:microsoft.com/office/officeart/2016/7/layout/BasicLinearProcessNumbered"/>
    <dgm:cxn modelId="{C840AB3D-C549-4DF8-BAE3-A2D0C3D3A421}" type="presOf" srcId="{F923C8EC-4E6B-4152-8AFB-DF58839AF7FA}" destId="{EFF30FF9-2573-439C-AB6F-DCA553EB2408}" srcOrd="0" destOrd="0" presId="urn:microsoft.com/office/officeart/2016/7/layout/BasicLinearProcessNumbered"/>
    <dgm:cxn modelId="{19336C3E-E290-42A6-9EAC-F5E6C1F47F09}" type="presOf" srcId="{B6606A4E-F69F-4FD2-8295-61A2480AACA1}" destId="{464A647C-39BC-4D1A-B6B5-13D1BCA0111D}" srcOrd="0" destOrd="0" presId="urn:microsoft.com/office/officeart/2016/7/layout/BasicLinearProcessNumbered"/>
    <dgm:cxn modelId="{221D4B47-AFE4-4015-A018-83AB07D419E5}" type="presOf" srcId="{1DCB3D4D-35F6-41FF-A715-756989C70CFB}" destId="{ED5912D7-B5D8-407E-AC06-B01484B8AFB4}" srcOrd="0" destOrd="0" presId="urn:microsoft.com/office/officeart/2016/7/layout/BasicLinearProcessNumbered"/>
    <dgm:cxn modelId="{C88B3F4A-697E-4B12-800C-A8B2B21E37E9}" type="presOf" srcId="{3CEC13DD-1349-4E5A-9BA5-DB583EB26488}" destId="{1A8CAEDF-5D67-47B7-9728-755CA673F1E6}" srcOrd="0" destOrd="0" presId="urn:microsoft.com/office/officeart/2016/7/layout/BasicLinearProcessNumbered"/>
    <dgm:cxn modelId="{1B1D2C70-7CD4-4E51-B537-541D94D557D8}" type="presOf" srcId="{B6606A4E-F69F-4FD2-8295-61A2480AACA1}" destId="{F97CBC1B-4ABB-4650-977D-2B32FE51A314}" srcOrd="1" destOrd="0" presId="urn:microsoft.com/office/officeart/2016/7/layout/BasicLinearProcessNumbered"/>
    <dgm:cxn modelId="{CEF1B489-446F-4ECA-8E22-F77933A0516A}" type="presOf" srcId="{1DCB3D4D-35F6-41FF-A715-756989C70CFB}" destId="{D1EE9D3E-6154-4860-AF58-2CDF10603B2E}" srcOrd="1" destOrd="0" presId="urn:microsoft.com/office/officeart/2016/7/layout/BasicLinearProcessNumbered"/>
    <dgm:cxn modelId="{E3316F8C-4FB3-4875-9BC4-8C109E42B88D}" srcId="{C03FC036-E749-449E-82B2-2F36AECF2D45}" destId="{B6606A4E-F69F-4FD2-8295-61A2480AACA1}" srcOrd="0" destOrd="0" parTransId="{8D45FD55-371F-44CA-91E4-FA781EDDC943}" sibTransId="{DDD86621-0311-4564-882E-B56D62ADF971}"/>
    <dgm:cxn modelId="{38A81294-63F2-49F1-98C2-B2C0C08E7B57}" type="presOf" srcId="{87F5C843-E2F0-4F2F-A369-B57E54363122}" destId="{1203764F-4DE1-4CA4-8E32-E8929C04404A}" srcOrd="0" destOrd="0" presId="urn:microsoft.com/office/officeart/2016/7/layout/BasicLinearProcessNumbered"/>
    <dgm:cxn modelId="{E6BFFDAF-AAE6-4A5E-B8C5-E9985DDE3642}" type="presOf" srcId="{A2E755AA-311F-4FD4-98F2-17645BAC34C9}" destId="{D3B9689E-A325-445C-A9AA-5B69F6061977}" srcOrd="1" destOrd="0" presId="urn:microsoft.com/office/officeart/2016/7/layout/BasicLinearProcessNumbered"/>
    <dgm:cxn modelId="{94844FB2-0E4D-4158-9F0B-7963BADA1841}" type="presOf" srcId="{AEEF5ED2-CD5C-4E43-82EF-016152EE49EC}" destId="{4E0A0055-AF18-453D-B611-3A54D07D518F}" srcOrd="0" destOrd="0" presId="urn:microsoft.com/office/officeart/2016/7/layout/BasicLinearProcessNumbered"/>
    <dgm:cxn modelId="{6F911EBF-3E6D-4248-A182-7CA6DBD48C8C}" type="presOf" srcId="{87F5C843-E2F0-4F2F-A369-B57E54363122}" destId="{6F9B3A48-3BAB-45F1-A32F-59F4206F9304}" srcOrd="1" destOrd="0" presId="urn:microsoft.com/office/officeart/2016/7/layout/BasicLinearProcessNumbered"/>
    <dgm:cxn modelId="{3750B2E3-8852-453C-83BF-8188EF94EDC6}" srcId="{C03FC036-E749-449E-82B2-2F36AECF2D45}" destId="{A2E755AA-311F-4FD4-98F2-17645BAC34C9}" srcOrd="3" destOrd="0" parTransId="{F4C40B82-E4AB-4332-8C66-12CE3A91B11C}" sibTransId="{3CEC13DD-1349-4E5A-9BA5-DB583EB26488}"/>
    <dgm:cxn modelId="{E6FF80E4-BC3D-483F-BB60-88DAC18E3F6D}" type="presOf" srcId="{C03FC036-E749-449E-82B2-2F36AECF2D45}" destId="{0AE34894-AD4B-48C7-B4D1-6510546C8F24}" srcOrd="0" destOrd="0" presId="urn:microsoft.com/office/officeart/2016/7/layout/BasicLinearProcessNumbered"/>
    <dgm:cxn modelId="{1C5580F8-1D55-4AE1-A4F0-ECC1AB48F058}" srcId="{C03FC036-E749-449E-82B2-2F36AECF2D45}" destId="{1DCB3D4D-35F6-41FF-A715-756989C70CFB}" srcOrd="1" destOrd="0" parTransId="{4871A32B-E6B9-4953-918E-DFAE24ADE208}" sibTransId="{AEEF5ED2-CD5C-4E43-82EF-016152EE49EC}"/>
    <dgm:cxn modelId="{13DD74B3-027D-4514-B5D5-1EFB39645A4E}" type="presParOf" srcId="{0AE34894-AD4B-48C7-B4D1-6510546C8F24}" destId="{2F90FEF0-950C-4621-B888-44E17BA8DD9C}" srcOrd="0" destOrd="0" presId="urn:microsoft.com/office/officeart/2016/7/layout/BasicLinearProcessNumbered"/>
    <dgm:cxn modelId="{554F42B0-C42A-42C0-AB51-0A728B333C36}" type="presParOf" srcId="{2F90FEF0-950C-4621-B888-44E17BA8DD9C}" destId="{464A647C-39BC-4D1A-B6B5-13D1BCA0111D}" srcOrd="0" destOrd="0" presId="urn:microsoft.com/office/officeart/2016/7/layout/BasicLinearProcessNumbered"/>
    <dgm:cxn modelId="{915C04C8-13FE-4A71-867B-83B1F56D6DED}" type="presParOf" srcId="{2F90FEF0-950C-4621-B888-44E17BA8DD9C}" destId="{939643E9-27E5-4712-BA48-0644440C23C6}" srcOrd="1" destOrd="0" presId="urn:microsoft.com/office/officeart/2016/7/layout/BasicLinearProcessNumbered"/>
    <dgm:cxn modelId="{38426266-F0DA-4EB6-AB1A-B3A6DC9B8AEE}" type="presParOf" srcId="{2F90FEF0-950C-4621-B888-44E17BA8DD9C}" destId="{3113F543-7B11-496F-B409-09C0366594CD}" srcOrd="2" destOrd="0" presId="urn:microsoft.com/office/officeart/2016/7/layout/BasicLinearProcessNumbered"/>
    <dgm:cxn modelId="{53BE8EEB-C5B3-4603-9EDC-3A5514F0EF46}" type="presParOf" srcId="{2F90FEF0-950C-4621-B888-44E17BA8DD9C}" destId="{F97CBC1B-4ABB-4650-977D-2B32FE51A314}" srcOrd="3" destOrd="0" presId="urn:microsoft.com/office/officeart/2016/7/layout/BasicLinearProcessNumbered"/>
    <dgm:cxn modelId="{CCF3D281-3A7F-499A-A19B-055C920DD915}" type="presParOf" srcId="{0AE34894-AD4B-48C7-B4D1-6510546C8F24}" destId="{3DE711C2-C582-4B21-811A-1AA58FE83066}" srcOrd="1" destOrd="0" presId="urn:microsoft.com/office/officeart/2016/7/layout/BasicLinearProcessNumbered"/>
    <dgm:cxn modelId="{3FAA1D6D-D69E-4055-8DF6-BBFB5A87347F}" type="presParOf" srcId="{0AE34894-AD4B-48C7-B4D1-6510546C8F24}" destId="{28811AF7-E4CA-4E90-AD78-C3F4E54F4495}" srcOrd="2" destOrd="0" presId="urn:microsoft.com/office/officeart/2016/7/layout/BasicLinearProcessNumbered"/>
    <dgm:cxn modelId="{ECB16CE5-8148-48C6-ABF2-4EEF24A83F81}" type="presParOf" srcId="{28811AF7-E4CA-4E90-AD78-C3F4E54F4495}" destId="{ED5912D7-B5D8-407E-AC06-B01484B8AFB4}" srcOrd="0" destOrd="0" presId="urn:microsoft.com/office/officeart/2016/7/layout/BasicLinearProcessNumbered"/>
    <dgm:cxn modelId="{BB51C6D0-0E53-4126-A07E-19A85CB06C11}" type="presParOf" srcId="{28811AF7-E4CA-4E90-AD78-C3F4E54F4495}" destId="{4E0A0055-AF18-453D-B611-3A54D07D518F}" srcOrd="1" destOrd="0" presId="urn:microsoft.com/office/officeart/2016/7/layout/BasicLinearProcessNumbered"/>
    <dgm:cxn modelId="{3A24991C-7623-462D-A726-15FB0D932CE0}" type="presParOf" srcId="{28811AF7-E4CA-4E90-AD78-C3F4E54F4495}" destId="{396B7655-E42C-48FC-A663-721A3B80E965}" srcOrd="2" destOrd="0" presId="urn:microsoft.com/office/officeart/2016/7/layout/BasicLinearProcessNumbered"/>
    <dgm:cxn modelId="{A97375D4-6634-4E55-953E-AF5E4650A93E}" type="presParOf" srcId="{28811AF7-E4CA-4E90-AD78-C3F4E54F4495}" destId="{D1EE9D3E-6154-4860-AF58-2CDF10603B2E}" srcOrd="3" destOrd="0" presId="urn:microsoft.com/office/officeart/2016/7/layout/BasicLinearProcessNumbered"/>
    <dgm:cxn modelId="{85FC834B-6D71-4E13-90EA-2433FCF0FC7B}" type="presParOf" srcId="{0AE34894-AD4B-48C7-B4D1-6510546C8F24}" destId="{3D8B4AD9-5D23-4380-9D10-B8C7977CF031}" srcOrd="3" destOrd="0" presId="urn:microsoft.com/office/officeart/2016/7/layout/BasicLinearProcessNumbered"/>
    <dgm:cxn modelId="{5CB6DDA7-8343-4FFD-B6CB-F7EE84E74D62}" type="presParOf" srcId="{0AE34894-AD4B-48C7-B4D1-6510546C8F24}" destId="{6A460CDF-3481-47AA-812A-0044B9F4E9CB}" srcOrd="4" destOrd="0" presId="urn:microsoft.com/office/officeart/2016/7/layout/BasicLinearProcessNumbered"/>
    <dgm:cxn modelId="{BC5F30E3-A709-43C6-BECB-AEDE77A9B1C7}" type="presParOf" srcId="{6A460CDF-3481-47AA-812A-0044B9F4E9CB}" destId="{1203764F-4DE1-4CA4-8E32-E8929C04404A}" srcOrd="0" destOrd="0" presId="urn:microsoft.com/office/officeart/2016/7/layout/BasicLinearProcessNumbered"/>
    <dgm:cxn modelId="{9E2F4800-4C3D-4879-AFF7-4ABA62769BE5}" type="presParOf" srcId="{6A460CDF-3481-47AA-812A-0044B9F4E9CB}" destId="{EFF30FF9-2573-439C-AB6F-DCA553EB2408}" srcOrd="1" destOrd="0" presId="urn:microsoft.com/office/officeart/2016/7/layout/BasicLinearProcessNumbered"/>
    <dgm:cxn modelId="{0F11C30A-344F-4B3D-8D2F-2760073D6F66}" type="presParOf" srcId="{6A460CDF-3481-47AA-812A-0044B9F4E9CB}" destId="{469929C2-173E-4F98-A721-DDA415547051}" srcOrd="2" destOrd="0" presId="urn:microsoft.com/office/officeart/2016/7/layout/BasicLinearProcessNumbered"/>
    <dgm:cxn modelId="{9240823A-AA2E-4E14-9E98-5F9128715990}" type="presParOf" srcId="{6A460CDF-3481-47AA-812A-0044B9F4E9CB}" destId="{6F9B3A48-3BAB-45F1-A32F-59F4206F9304}" srcOrd="3" destOrd="0" presId="urn:microsoft.com/office/officeart/2016/7/layout/BasicLinearProcessNumbered"/>
    <dgm:cxn modelId="{65314AE0-2B3B-4478-A436-769B101CAF39}" type="presParOf" srcId="{0AE34894-AD4B-48C7-B4D1-6510546C8F24}" destId="{7F623081-51C2-4147-AC1F-8FB595662C10}" srcOrd="5" destOrd="0" presId="urn:microsoft.com/office/officeart/2016/7/layout/BasicLinearProcessNumbered"/>
    <dgm:cxn modelId="{FE403154-956B-4D50-B3FC-2B7588B0F935}" type="presParOf" srcId="{0AE34894-AD4B-48C7-B4D1-6510546C8F24}" destId="{F472F9A2-3470-41AA-847E-1431D3AF7399}" srcOrd="6" destOrd="0" presId="urn:microsoft.com/office/officeart/2016/7/layout/BasicLinearProcessNumbered"/>
    <dgm:cxn modelId="{08A11F3E-A40D-4006-A32A-19045C961306}" type="presParOf" srcId="{F472F9A2-3470-41AA-847E-1431D3AF7399}" destId="{455B85E6-2F92-42B5-8D42-88394509F7E0}" srcOrd="0" destOrd="0" presId="urn:microsoft.com/office/officeart/2016/7/layout/BasicLinearProcessNumbered"/>
    <dgm:cxn modelId="{C578F835-87B9-45D7-A23F-72A393B90FBF}" type="presParOf" srcId="{F472F9A2-3470-41AA-847E-1431D3AF7399}" destId="{1A8CAEDF-5D67-47B7-9728-755CA673F1E6}" srcOrd="1" destOrd="0" presId="urn:microsoft.com/office/officeart/2016/7/layout/BasicLinearProcessNumbered"/>
    <dgm:cxn modelId="{349CBD24-D1FD-464B-855A-53019C915CC9}" type="presParOf" srcId="{F472F9A2-3470-41AA-847E-1431D3AF7399}" destId="{169A88BD-3EC4-4CD2-B4C0-1A0738162B0F}" srcOrd="2" destOrd="0" presId="urn:microsoft.com/office/officeart/2016/7/layout/BasicLinearProcessNumbered"/>
    <dgm:cxn modelId="{BB99486B-3521-492E-8D2B-4C389F573887}" type="presParOf" srcId="{F472F9A2-3470-41AA-847E-1431D3AF7399}" destId="{D3B9689E-A325-445C-A9AA-5B69F606197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647C-39BC-4D1A-B6B5-13D1BCA0111D}">
      <dsp:nvSpPr>
        <dsp:cNvPr id="0" name=""/>
        <dsp:cNvSpPr/>
      </dsp:nvSpPr>
      <dsp:spPr>
        <a:xfrm>
          <a:off x="3080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Web</a:t>
          </a:r>
        </a:p>
      </dsp:txBody>
      <dsp:txXfrm>
        <a:off x="3080" y="1765067"/>
        <a:ext cx="2444055" cy="2053006"/>
      </dsp:txXfrm>
    </dsp:sp>
    <dsp:sp modelId="{939643E9-27E5-4712-BA48-0644440C23C6}">
      <dsp:nvSpPr>
        <dsp:cNvPr id="0" name=""/>
        <dsp:cNvSpPr/>
      </dsp:nvSpPr>
      <dsp:spPr>
        <a:xfrm>
          <a:off x="711856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62184" y="957325"/>
        <a:ext cx="725847" cy="725847"/>
      </dsp:txXfrm>
    </dsp:sp>
    <dsp:sp modelId="{3113F543-7B11-496F-B409-09C0366594CD}">
      <dsp:nvSpPr>
        <dsp:cNvPr id="0" name=""/>
        <dsp:cNvSpPr/>
      </dsp:nvSpPr>
      <dsp:spPr>
        <a:xfrm>
          <a:off x="3080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912D7-B5D8-407E-AC06-B01484B8AFB4}">
      <dsp:nvSpPr>
        <dsp:cNvPr id="0" name=""/>
        <dsp:cNvSpPr/>
      </dsp:nvSpPr>
      <dsp:spPr>
        <a:xfrm>
          <a:off x="2691541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Unity</a:t>
          </a:r>
          <a:endParaRPr lang="en-US" sz="2600" kern="1200"/>
        </a:p>
      </dsp:txBody>
      <dsp:txXfrm>
        <a:off x="2691541" y="1765067"/>
        <a:ext cx="2444055" cy="2053006"/>
      </dsp:txXfrm>
    </dsp:sp>
    <dsp:sp modelId="{4E0A0055-AF18-453D-B611-3A54D07D518F}">
      <dsp:nvSpPr>
        <dsp:cNvPr id="0" name=""/>
        <dsp:cNvSpPr/>
      </dsp:nvSpPr>
      <dsp:spPr>
        <a:xfrm>
          <a:off x="3400317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50645" y="957325"/>
        <a:ext cx="725847" cy="725847"/>
      </dsp:txXfrm>
    </dsp:sp>
    <dsp:sp modelId="{396B7655-E42C-48FC-A663-721A3B80E965}">
      <dsp:nvSpPr>
        <dsp:cNvPr id="0" name=""/>
        <dsp:cNvSpPr/>
      </dsp:nvSpPr>
      <dsp:spPr>
        <a:xfrm>
          <a:off x="2691541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3764F-4DE1-4CA4-8E32-E8929C04404A}">
      <dsp:nvSpPr>
        <dsp:cNvPr id="0" name=""/>
        <dsp:cNvSpPr/>
      </dsp:nvSpPr>
      <dsp:spPr>
        <a:xfrm>
          <a:off x="5380002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/>
            <a:t>Cardboard SDK</a:t>
          </a:r>
          <a:endParaRPr lang="en-US" sz="2600" kern="1200"/>
        </a:p>
      </dsp:txBody>
      <dsp:txXfrm>
        <a:off x="5380002" y="1765067"/>
        <a:ext cx="2444055" cy="2053006"/>
      </dsp:txXfrm>
    </dsp:sp>
    <dsp:sp modelId="{EFF30FF9-2573-439C-AB6F-DCA553EB2408}">
      <dsp:nvSpPr>
        <dsp:cNvPr id="0" name=""/>
        <dsp:cNvSpPr/>
      </dsp:nvSpPr>
      <dsp:spPr>
        <a:xfrm>
          <a:off x="6088778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39106" y="957325"/>
        <a:ext cx="725847" cy="725847"/>
      </dsp:txXfrm>
    </dsp:sp>
    <dsp:sp modelId="{469929C2-173E-4F98-A721-DDA415547051}">
      <dsp:nvSpPr>
        <dsp:cNvPr id="0" name=""/>
        <dsp:cNvSpPr/>
      </dsp:nvSpPr>
      <dsp:spPr>
        <a:xfrm>
          <a:off x="5380002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5B85E6-2F92-42B5-8D42-88394509F7E0}">
      <dsp:nvSpPr>
        <dsp:cNvPr id="0" name=""/>
        <dsp:cNvSpPr/>
      </dsp:nvSpPr>
      <dsp:spPr>
        <a:xfrm>
          <a:off x="8068463" y="464830"/>
          <a:ext cx="2444055" cy="3421677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48" tIns="330200" rIns="190548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kern="1200" dirty="0"/>
            <a:t>Game Engines</a:t>
          </a:r>
          <a:endParaRPr lang="en-US" sz="2600" kern="1200" dirty="0"/>
        </a:p>
      </dsp:txBody>
      <dsp:txXfrm>
        <a:off x="8068463" y="1765067"/>
        <a:ext cx="2444055" cy="2053006"/>
      </dsp:txXfrm>
    </dsp:sp>
    <dsp:sp modelId="{1A8CAEDF-5D67-47B7-9728-755CA673F1E6}">
      <dsp:nvSpPr>
        <dsp:cNvPr id="0" name=""/>
        <dsp:cNvSpPr/>
      </dsp:nvSpPr>
      <dsp:spPr>
        <a:xfrm>
          <a:off x="8777239" y="806997"/>
          <a:ext cx="1026503" cy="10265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30" tIns="12700" rIns="8003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8927567" y="957325"/>
        <a:ext cx="725847" cy="725847"/>
      </dsp:txXfrm>
    </dsp:sp>
    <dsp:sp modelId="{169A88BD-3EC4-4CD2-B4C0-1A0738162B0F}">
      <dsp:nvSpPr>
        <dsp:cNvPr id="0" name=""/>
        <dsp:cNvSpPr/>
      </dsp:nvSpPr>
      <dsp:spPr>
        <a:xfrm>
          <a:off x="8068463" y="3886435"/>
          <a:ext cx="244405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59117-2A85-4FBB-8F21-C56729F7295F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2A487-51AE-4179-AB6F-42A51C44EB2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845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1983E3-EF60-40D3-8CD0-2517102DE7F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08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7296-4094-4220-9926-C18CFB160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149EB1-4C97-4CE2-95C4-CE1566986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BCEC-F160-4CB0-8D68-498BA30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BE5A5-44CB-42F9-B00A-3C883F08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33191-8A97-4548-8239-ACEBA2CDA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054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6423-6697-427C-8E18-6BC7E9D3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A8E94-C109-4704-9AEE-B76F5B6F2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08184-8568-4B8F-9D55-EC4E4B19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74DF9-B90B-482D-8EE1-5AFB485F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6363D-BC0F-45E6-A5D2-1E97D49C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476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69302-B516-4F7D-930F-26E161FDC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8E264-63B4-4EBF-94DC-C25526097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505A7-839F-4C28-A0D5-5F4B4142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4C110-17F7-4E72-9204-A34F064AC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B502-1223-4F1A-A2BE-3D8B673C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7585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79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19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F6A2-44AE-4899-BD99-7D7337F4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C18D7-FD1C-4198-B048-F3CF6459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8F39D-F746-48C0-B51C-D3B668E1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E9F1B-5EC5-45A6-A62B-6FD370376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23C39-0255-4D3F-9323-D949561A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13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A769C-4D08-4231-AE13-2F41C018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24893-3760-4200-A133-00EBC9A52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11D32-0B82-49E4-AAB5-ADDF9295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1A21F-D374-4A09-BF17-688DC729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3E20-F85A-488C-AD81-CADCAF53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77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B551-B053-46B9-A61A-541D6748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2998-7C8F-4F6A-AE5D-6DE800617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FD1A6-38E5-4BD5-99F6-98BC9DB38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6D61C-94DB-4499-99CF-724897B1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701FB-CCA2-495E-83F1-51A40F87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4DA02-FDF9-44BF-893D-E605ED35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42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7FE7-0BEA-4FC3-8159-AFE2E42B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F8F49-F420-466D-9B39-C23403975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62838-0712-4BC0-ACA7-A20895379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321F8-0EC8-4E8A-BA8D-48CC72FD7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90D77-5B58-47D1-B754-4E37CAB6D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B6F499-ADE8-467E-83B5-8A3EAEBB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0959D-DC83-49FC-BD41-7DF5018F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183CB-E101-4E6A-8B70-CE5D412C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70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6B39-84D9-41C8-9026-50AF9A95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73D77-CDC7-4E67-B3A7-6572E919C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C7F24-4849-4EA2-BF61-AA461D2E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E67C1-FA4F-45BD-BA8C-686F1F7A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507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A7A10-E39F-4E5E-BA87-5FA40AEC8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3F6AC-591C-412E-9892-DABC96FD3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87BA-1C9A-45E6-BBB9-4774DCD1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36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9F85-4935-491A-8089-6C067DAC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C455A-D67D-4772-AC7A-A3ADA120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3E7FD-5CC0-41D5-AAA0-6F22CEE89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B915-7529-4090-A14A-743AD9CC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BD322-4093-4565-93FB-A50EE4FA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0D863-C927-47B0-970C-CC81039D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09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30B6-3595-4DFD-B5BC-D1411881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80767-2E43-4FBC-95EA-7BE878DF1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2C4FD-AAB3-4D22-92AE-0CC5E9B76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02CED-6CA6-46ED-964E-EB2F19A8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B032-2CC3-45F8-B9F6-CD75936D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FE9BE-9DEC-40BF-83F2-D6217416B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43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9015A-B8AC-4BA0-BFAF-6575CE316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A9D48-8F7E-4ABE-87CF-C4E447A8F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71E76-896B-4A07-A80F-C93D7C06D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7037-4663-4A34-9A3A-4E25EA6224AC}" type="datetimeFigureOut">
              <a:rPr lang="en-AU" smtClean="0"/>
              <a:t>30/11/2017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1EFAA-6475-4121-B987-EAB7431D5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8202B-1C04-4170-A106-95B07FAA9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0EAD9-4D67-4E35-8823-9071C7083B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9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ACBE1851-2230-47A9-B000-CE9046EA61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23B93832-6514-44F4-849B-5EE2C8A2337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Image result for vr cat gif">
            <a:extLst>
              <a:ext uri="{FF2B5EF4-FFF2-40B4-BE49-F238E27FC236}">
                <a16:creationId xmlns:a16="http://schemas.microsoft.com/office/drawing/2014/main" id="{F092C9D3-123D-4449-9247-A47A3FE3B14E}"/>
              </a:ext>
            </a:extLst>
          </p:cNvPr>
          <p:cNvPicPr>
            <a:picLocks noChangeAspect="1" noChangeArrowheads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710895"/>
            <a:ext cx="5459470" cy="54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2D68E-778A-47BE-BFD6-007CC5EE8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en-AU" sz="5400" dirty="0">
                <a:solidFill>
                  <a:srgbClr val="FFFFFF"/>
                </a:solidFill>
              </a:rPr>
              <a:t>A New Reality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91E22-AEFA-4FF5-A3FA-D8648EC2C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br>
              <a:rPr lang="en-AU" sz="1800" dirty="0">
                <a:solidFill>
                  <a:srgbClr val="FFFFFF"/>
                </a:solidFill>
              </a:rPr>
            </a:br>
            <a:r>
              <a:rPr lang="en-AU" sz="1800" dirty="0">
                <a:solidFill>
                  <a:srgbClr val="FFFFFF"/>
                </a:solidFill>
              </a:rPr>
              <a:t>Alex Mackey</a:t>
            </a:r>
          </a:p>
          <a:p>
            <a:pPr algn="r"/>
            <a:r>
              <a:rPr lang="en-AU" sz="1800" dirty="0">
                <a:solidFill>
                  <a:srgbClr val="FFFFFF"/>
                </a:solidFill>
              </a:rPr>
              <a:t>Lars Klint</a:t>
            </a:r>
          </a:p>
          <a:p>
            <a:pPr algn="r"/>
            <a:r>
              <a:rPr lang="en-AU" sz="1800" dirty="0">
                <a:solidFill>
                  <a:srgbClr val="FFFFFF"/>
                </a:solidFill>
              </a:rPr>
              <a:t>Patrick </a:t>
            </a:r>
            <a:r>
              <a:rPr lang="en-AU" sz="1800" dirty="0" err="1">
                <a:solidFill>
                  <a:srgbClr val="FFFFFF"/>
                </a:solidFill>
              </a:rPr>
              <a:t>Catanzariti</a:t>
            </a:r>
            <a:endParaRPr lang="en-AU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6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rs Klint">
            <a:extLst>
              <a:ext uri="{FF2B5EF4-FFF2-40B4-BE49-F238E27FC236}">
                <a16:creationId xmlns:a16="http://schemas.microsoft.com/office/drawing/2014/main" id="{0663BCAB-DC08-4D4B-A201-D0B967131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4" r="13882" b="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966FB-D827-4756-9711-AD37D714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AU" dirty="0"/>
              <a:t>Lars Klint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6AD4-9507-4672-B65D-F484A3148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AU" sz="2400" dirty="0"/>
              <a:t>Author, Trainer, Microsoft MVP</a:t>
            </a:r>
          </a:p>
          <a:p>
            <a:r>
              <a:rPr lang="en-AU" sz="2400" dirty="0"/>
              <a:t>Focus on </a:t>
            </a:r>
            <a:r>
              <a:rPr lang="en-AU" sz="2400" dirty="0" err="1"/>
              <a:t>Hololens</a:t>
            </a:r>
            <a:r>
              <a:rPr lang="en-AU" sz="2400" dirty="0"/>
              <a:t> &amp; MR</a:t>
            </a:r>
          </a:p>
          <a:p>
            <a:r>
              <a:rPr lang="en-AU" sz="2400" dirty="0"/>
              <a:t>Pluralsight Author</a:t>
            </a:r>
          </a:p>
          <a:p>
            <a:r>
              <a:rPr lang="en-AU" sz="2400" dirty="0"/>
              <a:t>Co-organize DDD Melbourne</a:t>
            </a:r>
          </a:p>
          <a:p>
            <a:r>
              <a:rPr lang="en-AU" sz="2400" dirty="0"/>
              <a:t>Freelance consultant</a:t>
            </a:r>
          </a:p>
        </p:txBody>
      </p:sp>
    </p:spTree>
    <p:extLst>
      <p:ext uri="{BB962C8B-B14F-4D97-AF65-F5344CB8AC3E}">
        <p14:creationId xmlns:p14="http://schemas.microsoft.com/office/powerpoint/2010/main" val="361422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511" y="6413784"/>
            <a:ext cx="49776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rgbClr val="333333"/>
                </a:solidFill>
                <a:latin typeface="Helvetica Neue"/>
              </a:rPr>
              <a:t>https://en.wikipedia.org/wiki/Panoramic_painting#/media/File:Battery_of_Raevsky.jpg</a:t>
            </a:r>
            <a:endParaRPr lang="en-AU" sz="1000" dirty="0"/>
          </a:p>
        </p:txBody>
      </p:sp>
      <p:pic>
        <p:nvPicPr>
          <p:cNvPr id="2050" name="Picture 2" descr="https://upload.wikimedia.org/wikipedia/commons/f/f9/Battery_of_Raevsky.jpg">
            <a:extLst>
              <a:ext uri="{FF2B5EF4-FFF2-40B4-BE49-F238E27FC236}">
                <a16:creationId xmlns:a16="http://schemas.microsoft.com/office/drawing/2014/main" id="{3E03A43D-1950-4651-B835-1E0A4A35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11" y="1448713"/>
            <a:ext cx="11129376" cy="35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Sensorama</a:t>
            </a:r>
            <a:r>
              <a:rPr lang="en-AU" dirty="0"/>
              <a:t> (1962)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664" y="1456387"/>
            <a:ext cx="3399943" cy="4350721"/>
          </a:xfrm>
        </p:spPr>
      </p:pic>
      <p:sp>
        <p:nvSpPr>
          <p:cNvPr id="5" name="TextBox 4"/>
          <p:cNvSpPr txBox="1"/>
          <p:nvPr/>
        </p:nvSpPr>
        <p:spPr>
          <a:xfrm>
            <a:off x="7578442" y="5949370"/>
            <a:ext cx="2335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/>
              <a:t>https://en.wikipedia.org/wiki/Sensorama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946" y="1735096"/>
            <a:ext cx="62193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95" indent="-285695">
              <a:buFont typeface="Arial" panose="020B0604020202020204" pitchFamily="34" charset="0"/>
              <a:buChar char="•"/>
            </a:pPr>
            <a:r>
              <a:rPr lang="en-AU" sz="4400" dirty="0">
                <a:latin typeface="+mj-lt"/>
              </a:rPr>
              <a:t>Created by Morton </a:t>
            </a:r>
            <a:r>
              <a:rPr lang="en-AU" sz="4400" dirty="0" err="1">
                <a:latin typeface="+mj-lt"/>
              </a:rPr>
              <a:t>Heilig</a:t>
            </a:r>
            <a:endParaRPr lang="en-AU" sz="4400" dirty="0">
              <a:latin typeface="+mj-lt"/>
            </a:endParaRPr>
          </a:p>
          <a:p>
            <a:pPr marL="285695" indent="-285695">
              <a:buFont typeface="Arial" panose="020B0604020202020204" pitchFamily="34" charset="0"/>
              <a:buChar char="•"/>
            </a:pPr>
            <a:r>
              <a:rPr lang="en-AU" sz="4400" dirty="0">
                <a:latin typeface="+mj-lt"/>
              </a:rPr>
              <a:t>Speakers, stereoscope 3D display, vibrating chair, fans &amp; “smell generator”</a:t>
            </a:r>
          </a:p>
          <a:p>
            <a:pPr marL="285695" indent="-285695">
              <a:buFont typeface="Arial" panose="020B0604020202020204" pitchFamily="34" charset="0"/>
              <a:buChar char="•"/>
            </a:pPr>
            <a:r>
              <a:rPr lang="en-AU" sz="4400" dirty="0">
                <a:latin typeface="+mj-lt"/>
              </a:rPr>
              <a:t>6 films including – “I’m a coca cola bottle”</a:t>
            </a:r>
          </a:p>
        </p:txBody>
      </p:sp>
    </p:spTree>
    <p:extLst>
      <p:ext uri="{BB962C8B-B14F-4D97-AF65-F5344CB8AC3E}">
        <p14:creationId xmlns:p14="http://schemas.microsoft.com/office/powerpoint/2010/main" val="283542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Picture 6" descr="A close up of a mouse&#10;&#10;Description generated with high confidence">
            <a:extLst>
              <a:ext uri="{FF2B5EF4-FFF2-40B4-BE49-F238E27FC236}">
                <a16:creationId xmlns:a16="http://schemas.microsoft.com/office/drawing/2014/main" id="{BDD71EEA-86AD-42EE-AC50-584FA4EEE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7" r="14991" b="-2"/>
          <a:stretch/>
        </p:blipFill>
        <p:spPr>
          <a:xfrm>
            <a:off x="8146782" y="320119"/>
            <a:ext cx="3794760" cy="3930978"/>
          </a:xfrm>
          <a:prstGeom prst="rect">
            <a:avLst/>
          </a:prstGeom>
        </p:spPr>
      </p:pic>
      <p:pic>
        <p:nvPicPr>
          <p:cNvPr id="5" name="Picture 4" descr="A picture containing ground, building&#10;&#10;Description generated with high confidenc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6" r="11431" b="-2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6" name="Picture 5" descr="A picture containing floor, indoor, black, ground&#10;&#10;Description generated with very high confidenc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r="16144" b="-2"/>
          <a:stretch/>
        </p:blipFill>
        <p:spPr>
          <a:xfrm>
            <a:off x="249988" y="320119"/>
            <a:ext cx="3794760" cy="3930978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360" y="5778706"/>
            <a:ext cx="10241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213424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A225-5813-473C-8519-B2A3D56F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/>
              <a:t>VR Development Options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573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876C59F-FAC7-4A4F-8FDA-DA7A5C4A4B22}"/>
              </a:ext>
            </a:extLst>
          </p:cNvPr>
          <p:cNvSpPr/>
          <p:nvPr/>
        </p:nvSpPr>
        <p:spPr>
          <a:xfrm>
            <a:off x="745299" y="2173267"/>
            <a:ext cx="2668043" cy="3645074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2" descr=" cat what question que spanish GIF">
            <a:extLst>
              <a:ext uri="{FF2B5EF4-FFF2-40B4-BE49-F238E27FC236}">
                <a16:creationId xmlns:a16="http://schemas.microsoft.com/office/drawing/2014/main" id="{2DECD1EB-4338-40B6-982F-ECD854550A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2187"/>
            <a:ext cx="5459470" cy="40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C4D83D3-EF37-43C9-8139-11D0E4875748}"/>
              </a:ext>
            </a:extLst>
          </p:cNvPr>
          <p:cNvSpPr txBox="1"/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</a:t>
            </a:r>
            <a:r>
              <a:rPr lang="en-US" sz="5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eb?</a:t>
            </a:r>
          </a:p>
        </p:txBody>
      </p:sp>
    </p:spTree>
    <p:extLst>
      <p:ext uri="{BB962C8B-B14F-4D97-AF65-F5344CB8AC3E}">
        <p14:creationId xmlns:p14="http://schemas.microsoft.com/office/powerpoint/2010/main" val="136403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FEB16B-B180-4919-AE61-2D9E48B2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chemeClr val="accent1"/>
                </a:solidFill>
              </a:rPr>
              <a:t>Reasons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CA195-F915-44A5-9823-3FD9E695C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AU" sz="2400" dirty="0"/>
              <a:t>No plug-in required &amp; runs on multiple devices and platforms</a:t>
            </a:r>
          </a:p>
          <a:p>
            <a:r>
              <a:rPr lang="en-AU" sz="2400"/>
              <a:t>Use </a:t>
            </a:r>
            <a:r>
              <a:rPr lang="en-AU" sz="2400" dirty="0"/>
              <a:t>familiar technologies – JS, </a:t>
            </a:r>
            <a:r>
              <a:rPr lang="en-AU" sz="2400"/>
              <a:t>HTML etc &amp; make </a:t>
            </a:r>
            <a:r>
              <a:rPr lang="en-AU" sz="2400" dirty="0"/>
              <a:t>use of existing web libraries</a:t>
            </a:r>
          </a:p>
          <a:p>
            <a:r>
              <a:rPr lang="en-AU" sz="2400" dirty="0"/>
              <a:t>Open distribution* with small application size</a:t>
            </a:r>
          </a:p>
          <a:p>
            <a:r>
              <a:rPr lang="en-AU" sz="2400" dirty="0"/>
              <a:t>Works well on lower spec devices</a:t>
            </a:r>
          </a:p>
          <a:p>
            <a:r>
              <a:rPr lang="en-AU" sz="2400" dirty="0"/>
              <a:t>Prototyping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109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AFEB16B-B180-4919-AE61-2D9E48B2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AU" dirty="0">
                <a:solidFill>
                  <a:schemeClr val="accent1"/>
                </a:solidFill>
              </a:rPr>
              <a:t>Reasons against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CA195-F915-44A5-9823-3FD9E695C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lvl="0"/>
            <a:r>
              <a:rPr lang="en-AU" sz="2400" dirty="0"/>
              <a:t>Less performant to native options</a:t>
            </a:r>
          </a:p>
          <a:p>
            <a:pPr lvl="0"/>
            <a:r>
              <a:rPr lang="en-AU" sz="2400" dirty="0"/>
              <a:t>Limited Control integration*</a:t>
            </a:r>
          </a:p>
          <a:p>
            <a:pPr lvl="0"/>
            <a:r>
              <a:rPr lang="en-AU" sz="2400" dirty="0"/>
              <a:t>Experimental tech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753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ices, White, Pepper, Nutmeg, Cloves, Food, Seasoning">
            <a:extLst>
              <a:ext uri="{FF2B5EF4-FFF2-40B4-BE49-F238E27FC236}">
                <a16:creationId xmlns:a16="http://schemas.microsoft.com/office/drawing/2014/main" id="{D4105AB4-22B2-497D-ACB7-C50F20227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1" y="-279400"/>
            <a:ext cx="12462933" cy="830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4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>
          <a:noFill/>
          <a:ln w="571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txBody>
          <a:bodyPr/>
          <a:lstStyle/>
          <a:p>
            <a:r>
              <a:rPr lang="en-AU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Device Orientation Events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AU" dirty="0" err="1">
                <a:solidFill>
                  <a:schemeClr val="bg1"/>
                </a:solidFill>
              </a:rPr>
              <a:t>WebVR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Three.JS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sz="quarter" idx="11"/>
          </p:nvPr>
        </p:nvSpPr>
        <p:spPr>
          <a:solidFill>
            <a:schemeClr val="accent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Web.GL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06518" y="588391"/>
            <a:ext cx="10778971" cy="759763"/>
          </a:xfrm>
        </p:spPr>
        <p:txBody>
          <a:bodyPr/>
          <a:lstStyle/>
          <a:p>
            <a:r>
              <a:rPr lang="en-AU" dirty="0"/>
              <a:t>Web based VR Ingredients</a:t>
            </a:r>
          </a:p>
        </p:txBody>
      </p:sp>
    </p:spTree>
    <p:extLst>
      <p:ext uri="{BB962C8B-B14F-4D97-AF65-F5344CB8AC3E}">
        <p14:creationId xmlns:p14="http://schemas.microsoft.com/office/powerpoint/2010/main" val="98919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E4FD-ABD7-4FB0-BAA6-3B2AEFD7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Workshop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CB14-2C65-404E-80D6-C73DE367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Developing 3D/VR experiences with Web Tech</a:t>
            </a:r>
          </a:p>
          <a:p>
            <a:r>
              <a:rPr lang="en-AU" dirty="0"/>
              <a:t>Intro to A-Frame</a:t>
            </a:r>
          </a:p>
          <a:p>
            <a:r>
              <a:rPr lang="en-AU" dirty="0"/>
              <a:t>MR.JS/continue with A-Frame</a:t>
            </a:r>
          </a:p>
        </p:txBody>
      </p:sp>
    </p:spTree>
    <p:extLst>
      <p:ext uri="{BB962C8B-B14F-4D97-AF65-F5344CB8AC3E}">
        <p14:creationId xmlns:p14="http://schemas.microsoft.com/office/powerpoint/2010/main" val="98277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-Blast">
            <a:extLst>
              <a:ext uri="{FF2B5EF4-FFF2-40B4-BE49-F238E27FC236}">
                <a16:creationId xmlns:a16="http://schemas.microsoft.com/office/drawing/2014/main" id="{AFE36B3E-B28A-4C80-AFFC-E17F3F5A46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3" y="260361"/>
            <a:ext cx="4478979" cy="279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ical Forest by @googlecreativelab">
            <a:extLst>
              <a:ext uri="{FF2B5EF4-FFF2-40B4-BE49-F238E27FC236}">
                <a16:creationId xmlns:a16="http://schemas.microsoft.com/office/drawing/2014/main" id="{C0F0FFB3-9A46-4C04-A697-F7B21139D2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543" y="472037"/>
            <a:ext cx="4428978" cy="24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60 Image Gallery">
            <a:extLst>
              <a:ext uri="{FF2B5EF4-FFF2-40B4-BE49-F238E27FC236}">
                <a16:creationId xmlns:a16="http://schemas.microsoft.com/office/drawing/2014/main" id="{275D99B2-F633-4EDF-915A-FF6BB92421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183" y="3301511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-Saturday-Night">
            <a:extLst>
              <a:ext uri="{FF2B5EF4-FFF2-40B4-BE49-F238E27FC236}">
                <a16:creationId xmlns:a16="http://schemas.microsoft.com/office/drawing/2014/main" id="{4B8FFBA3-A053-4447-A381-EBD97818F7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95" y="3301511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exPSVrClip">
            <a:hlinkClick r:id="" action="ppaction://media"/>
            <a:extLst>
              <a:ext uri="{FF2B5EF4-FFF2-40B4-BE49-F238E27FC236}">
                <a16:creationId xmlns:a16="http://schemas.microsoft.com/office/drawing/2014/main" id="{F5FAD4FC-4659-4703-9D57-6F7DB67AF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54" y="59498"/>
            <a:ext cx="12002913" cy="67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larsystemdemo">
            <a:hlinkClick r:id="" action="ppaction://media"/>
            <a:extLst>
              <a:ext uri="{FF2B5EF4-FFF2-40B4-BE49-F238E27FC236}">
                <a16:creationId xmlns:a16="http://schemas.microsoft.com/office/drawing/2014/main" id="{6D3A71F6-82C3-435F-9115-529CFB833D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33" y="213464"/>
            <a:ext cx="11872748" cy="643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ar.js">
            <a:extLst>
              <a:ext uri="{FF2B5EF4-FFF2-40B4-BE49-F238E27FC236}">
                <a16:creationId xmlns:a16="http://schemas.microsoft.com/office/drawing/2014/main" id="{D4B0EE3D-3DBF-4E6A-98C5-0C60EBB8D9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100" name="Picture 4" descr="Image result for ar.js">
            <a:extLst>
              <a:ext uri="{FF2B5EF4-FFF2-40B4-BE49-F238E27FC236}">
                <a16:creationId xmlns:a16="http://schemas.microsoft.com/office/drawing/2014/main" id="{8FA728AB-E58E-499E-B0A0-6C17073A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2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E4FD-ABD7-4FB0-BAA6-3B2AEFD7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CB14-2C65-404E-80D6-C73DE367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Copy directory from USB/Web site</a:t>
            </a:r>
          </a:p>
          <a:p>
            <a:r>
              <a:rPr lang="en-AU" dirty="0"/>
              <a:t>Run through tutorial Readme.pdf</a:t>
            </a:r>
          </a:p>
          <a:p>
            <a:r>
              <a:rPr lang="en-AU" dirty="0"/>
              <a:t>Have fun!</a:t>
            </a:r>
          </a:p>
        </p:txBody>
      </p:sp>
      <p:pic>
        <p:nvPicPr>
          <p:cNvPr id="4" name="Picture 6" descr="Image result for laptop cat">
            <a:extLst>
              <a:ext uri="{FF2B5EF4-FFF2-40B4-BE49-F238E27FC236}">
                <a16:creationId xmlns:a16="http://schemas.microsoft.com/office/drawing/2014/main" id="{6746F2C8-A144-42FF-914F-D0C8009D7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78" y="3429000"/>
            <a:ext cx="4137322" cy="302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5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ex Mackey">
            <a:extLst>
              <a:ext uri="{FF2B5EF4-FFF2-40B4-BE49-F238E27FC236}">
                <a16:creationId xmlns:a16="http://schemas.microsoft.com/office/drawing/2014/main" id="{D51FF825-B5A3-48DF-947A-895B3B90A3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r="1399" b="1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976995-D57D-4D1F-AB1E-FD8B8BCF3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AU" dirty="0"/>
              <a:t>Alex Mackey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EAC9-DB23-4D80-8590-138AC393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endParaRPr lang="en-AU" sz="2400" dirty="0"/>
          </a:p>
          <a:p>
            <a:r>
              <a:rPr lang="en-AU" sz="2400" dirty="0"/>
              <a:t>Book &amp; Pluralsight Author</a:t>
            </a:r>
          </a:p>
          <a:p>
            <a:r>
              <a:rPr lang="en-AU" sz="2400" dirty="0"/>
              <a:t>Co-organizes DDD Melbourne</a:t>
            </a:r>
          </a:p>
          <a:p>
            <a:r>
              <a:rPr lang="en-AU" sz="2400" dirty="0"/>
              <a:t>Focus on web</a:t>
            </a:r>
          </a:p>
          <a:p>
            <a:r>
              <a:rPr lang="en-AU" sz="2400" dirty="0"/>
              <a:t>Lead consultant at Readify</a:t>
            </a:r>
          </a:p>
        </p:txBody>
      </p:sp>
    </p:spTree>
    <p:extLst>
      <p:ext uri="{BB962C8B-B14F-4D97-AF65-F5344CB8AC3E}">
        <p14:creationId xmlns:p14="http://schemas.microsoft.com/office/powerpoint/2010/main" val="19823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atCat">
            <a:extLst>
              <a:ext uri="{FF2B5EF4-FFF2-40B4-BE49-F238E27FC236}">
                <a16:creationId xmlns:a16="http://schemas.microsoft.com/office/drawing/2014/main" id="{AE08FE40-743C-4AE8-9341-E8611C4D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" r="4687" b="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516EF0-BCE1-4FA0-8615-0204F0208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AU" dirty="0"/>
              <a:t>Patrick </a:t>
            </a:r>
            <a:r>
              <a:rPr lang="en-AU"/>
              <a:t>Catanzariti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932-4C77-40F2-8304-B4B8FAB2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Founder of Dev Diner helping developers keep up with emerging tech!</a:t>
            </a:r>
          </a:p>
          <a:p>
            <a:r>
              <a:rPr lang="en-US" dirty="0"/>
              <a:t>Runs a weekly emerging tech newsletter</a:t>
            </a:r>
          </a:p>
          <a:p>
            <a:r>
              <a:rPr lang="en-US" dirty="0"/>
              <a:t>VR, AR, IoT and AI developer</a:t>
            </a:r>
          </a:p>
          <a:p>
            <a:r>
              <a:rPr lang="en-US" dirty="0"/>
              <a:t>Online course and tech article author</a:t>
            </a:r>
          </a:p>
        </p:txBody>
      </p:sp>
    </p:spTree>
    <p:extLst>
      <p:ext uri="{BB962C8B-B14F-4D97-AF65-F5344CB8AC3E}">
        <p14:creationId xmlns:p14="http://schemas.microsoft.com/office/powerpoint/2010/main" val="317507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</TotalTime>
  <Words>270</Words>
  <Application>Microsoft Office PowerPoint</Application>
  <PresentationFormat>Widescreen</PresentationFormat>
  <Paragraphs>63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Gotham Book</vt:lpstr>
      <vt:lpstr>Helvetica Neue</vt:lpstr>
      <vt:lpstr>Office Theme</vt:lpstr>
      <vt:lpstr>A New Reality Workshop</vt:lpstr>
      <vt:lpstr>Workshop Agenda</vt:lpstr>
      <vt:lpstr>PowerPoint Presentation</vt:lpstr>
      <vt:lpstr>PowerPoint Presentation</vt:lpstr>
      <vt:lpstr>PowerPoint Presentation</vt:lpstr>
      <vt:lpstr>PowerPoint Presentation</vt:lpstr>
      <vt:lpstr>What Next?</vt:lpstr>
      <vt:lpstr>Alex Mackey</vt:lpstr>
      <vt:lpstr>Patrick Catanzariti</vt:lpstr>
      <vt:lpstr>Lars Klint</vt:lpstr>
      <vt:lpstr>PowerPoint Presentation</vt:lpstr>
      <vt:lpstr>Sensorama (1962)</vt:lpstr>
      <vt:lpstr>Devices</vt:lpstr>
      <vt:lpstr>VR Development Options</vt:lpstr>
      <vt:lpstr>PowerPoint Presentation</vt:lpstr>
      <vt:lpstr>Reasons for</vt:lpstr>
      <vt:lpstr>Reasons against</vt:lpstr>
      <vt:lpstr>PowerPoint Presentation</vt:lpstr>
      <vt:lpstr>Web based VR Ingredients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For Web Developers</dc:title>
  <dc:creator>Alex Mackey</dc:creator>
  <cp:lastModifiedBy>Alex Mackey</cp:lastModifiedBy>
  <cp:revision>210</cp:revision>
  <dcterms:created xsi:type="dcterms:W3CDTF">2017-07-14T10:19:16Z</dcterms:created>
  <dcterms:modified xsi:type="dcterms:W3CDTF">2017-11-30T09:04:57Z</dcterms:modified>
</cp:coreProperties>
</file>